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/>
      <c:barChart>
        <c:barDir val="bar"/>
        <c:grouping val="clustered"/>
        <c:ser>
          <c:idx val="0"/>
          <c:order val="0"/>
          <c:tx>
            <c:strRef>
              <c:f>Feuil1!$B$1</c:f>
              <c:strCache>
                <c:ptCount val="1"/>
                <c:pt idx="0">
                  <c:v>dsd</c:v>
                </c:pt>
              </c:strCache>
            </c:strRef>
          </c:tx>
          <c:spPr>
            <a:gradFill>
              <a:gsLst>
                <a:gs pos="50000">
                  <a:srgbClr val="FFFFFF">
                    <a:lumMod val="85000"/>
                  </a:srgbClr>
                </a:gs>
                <a:gs pos="100000">
                  <a:srgbClr val="FFFFFF"/>
                </a:gs>
              </a:gsLst>
              <a:lin ang="2700000" scaled="1"/>
            </a:gradFill>
            <a:scene3d>
              <a:camera prst="orthographicFront"/>
              <a:lightRig rig="threePt" dir="t"/>
            </a:scene3d>
            <a:sp3d>
              <a:bevelT w="88900" h="88900"/>
            </a:sp3d>
          </c:spPr>
          <c:dLbls>
            <c:txPr>
              <a:bodyPr/>
              <a:lstStyle/>
              <a:p>
                <a:pPr>
                  <a:defRPr sz="1100">
                    <a:solidFill>
                      <a:srgbClr val="4D4D4D"/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Feuil1!$A$2:$A$6</c:f>
              <c:strCache>
                <c:ptCount val="5"/>
                <c:pt idx="0">
                  <c:v>test1</c:v>
                </c:pt>
                <c:pt idx="1">
                  <c:v>test2</c:v>
                </c:pt>
                <c:pt idx="2">
                  <c:v>test3</c:v>
                </c:pt>
                <c:pt idx="3">
                  <c:v>test4</c:v>
                </c:pt>
                <c:pt idx="4">
                  <c:v>test5</c:v>
                </c:pt>
              </c:strCache>
            </c:strRef>
          </c:cat>
          <c:val>
            <c:numRef>
              <c:f>Feuil1!$B$2:$B$6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test_val</c:v>
                </c:pt>
              </c:strCache>
            </c:strRef>
          </c:tx>
          <c:spPr>
            <a:gradFill>
              <a:gsLst>
                <a:gs pos="50000">
                  <a:srgbClr val="00FFCC">
                    <a:lumMod val="75000"/>
                  </a:srgbClr>
                </a:gs>
                <a:gs pos="100000">
                  <a:srgbClr val="00FFCC">
                    <a:lumMod val="60000"/>
                    <a:lumOff val="40000"/>
                  </a:srgbClr>
                </a:gs>
              </a:gsLst>
              <a:lin ang="2700000" scaled="1"/>
            </a:gradFill>
            <a:scene3d>
              <a:camera prst="orthographicFront"/>
              <a:lightRig rig="threePt" dir="t"/>
            </a:scene3d>
            <a:sp3d>
              <a:bevelT w="88900" h="88900"/>
            </a:sp3d>
          </c:spPr>
          <c:dLbls>
            <c:txPr>
              <a:bodyPr/>
              <a:lstStyle/>
              <a:p>
                <a:pPr>
                  <a:defRPr sz="1100">
                    <a:solidFill>
                      <a:srgbClr val="4D4D4D"/>
                    </a:solidFill>
                  </a:defRPr>
                </a:pPr>
                <a:endParaRPr lang="fr-FR"/>
              </a:p>
            </c:txPr>
            <c:showVal val="1"/>
          </c:dLbls>
          <c:cat>
            <c:strRef>
              <c:f>Feuil1!$A$2:$A$6</c:f>
              <c:strCache>
                <c:ptCount val="5"/>
                <c:pt idx="0">
                  <c:v>test1</c:v>
                </c:pt>
                <c:pt idx="1">
                  <c:v>test2</c:v>
                </c:pt>
                <c:pt idx="2">
                  <c:v>test3</c:v>
                </c:pt>
                <c:pt idx="3">
                  <c:v>test4</c:v>
                </c:pt>
                <c:pt idx="4">
                  <c:v>test5</c:v>
                </c:pt>
              </c:strCache>
            </c:strRef>
          </c:cat>
          <c:val>
            <c:numRef>
              <c:f>Feuil1!$C$2:$C$6</c:f>
              <c:numCache>
                <c:formatCode>0%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Val val="1"/>
        </c:dLbls>
        <c:gapWidth val="61"/>
        <c:axId val="119468032"/>
        <c:axId val="119469952"/>
      </c:barChart>
      <c:catAx>
        <c:axId val="119468032"/>
        <c:scaling>
          <c:orientation val="minMax"/>
        </c:scaling>
        <c:axPos val="l"/>
        <c:tickLblPos val="nextTo"/>
        <c:txPr>
          <a:bodyPr/>
          <a:lstStyle/>
          <a:p>
            <a:pPr>
              <a:defRPr sz="1000">
                <a:solidFill>
                  <a:srgbClr val="002060"/>
                </a:solidFill>
              </a:defRPr>
            </a:pPr>
            <a:endParaRPr lang="fr-FR"/>
          </a:p>
        </c:txPr>
        <c:crossAx val="119469952"/>
        <c:crosses val="autoZero"/>
        <c:auto val="1"/>
        <c:lblAlgn val="ctr"/>
        <c:lblOffset val="100"/>
        <c:tickLblSkip val="1"/>
      </c:catAx>
      <c:valAx>
        <c:axId val="119469952"/>
        <c:scaling>
          <c:orientation val="minMax"/>
          <c:max val="1"/>
        </c:scaling>
        <c:delete val="1"/>
        <c:axPos val="b"/>
        <c:majorGridlines/>
        <c:numFmt formatCode="0%" sourceLinked="1"/>
        <c:tickLblPos val="none"/>
        <c:crossAx val="1194680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fr-F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4AA24-3339-4018-9632-0A60CA437F8D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129AC-0D09-49F4-A056-A13DD5C1F38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2129AC-0D09-49F4-A056-A13DD5C1F387}" type="slidenum">
              <a:rPr lang="fr-FR" smtClean="0"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EA96F-27D0-465A-9B7E-A106FBAB9E7F}" type="datetimeFigureOut">
              <a:rPr lang="fr-FR" smtClean="0"/>
              <a:t>19/07/2012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6201B-9963-4D2B-BCF0-E7FFFD8C9005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ce réservé du contenu 3"/>
          <p:cNvGraphicFramePr>
            <a:graphicFrameLocks/>
          </p:cNvGraphicFramePr>
          <p:nvPr/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Affichage à l'écran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d.thiesson</dc:creator>
  <cp:lastModifiedBy>d.thiesson</cp:lastModifiedBy>
  <cp:revision>1</cp:revision>
  <dcterms:created xsi:type="dcterms:W3CDTF">2012-07-19T10:47:35Z</dcterms:created>
  <dcterms:modified xsi:type="dcterms:W3CDTF">2012-07-19T10:48:12Z</dcterms:modified>
</cp:coreProperties>
</file>